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>
        <p:scale>
          <a:sx n="79" d="100"/>
          <a:sy n="79" d="100"/>
        </p:scale>
        <p:origin x="-91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8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4211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460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721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022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661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095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9808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105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711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14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B5227-A5C7-481F-8E74-D89225F5EDCE}" type="datetimeFigureOut">
              <a:rPr lang="ko-KR" altLang="en-US" smtClean="0"/>
              <a:t>2017-02-28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9F6CF7-7E6F-4A5F-9992-F21A9B1123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3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879" y="490265"/>
            <a:ext cx="6450127" cy="396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17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그림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294" y="91150"/>
            <a:ext cx="9815411" cy="667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389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974687" y="127597"/>
            <a:ext cx="9313162" cy="3043220"/>
            <a:chOff x="884535" y="1338211"/>
            <a:chExt cx="9313162" cy="304322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3" t="11604" r="69283" b="52419"/>
            <a:stretch/>
          </p:blipFill>
          <p:spPr>
            <a:xfrm>
              <a:off x="884535" y="1861431"/>
              <a:ext cx="4506568" cy="2520000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7696" y="1861431"/>
              <a:ext cx="4480001" cy="25200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914439" y="1338211"/>
              <a:ext cx="22944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 smtClean="0">
                  <a:latin typeface="Calibri" panose="020F0502020204030204" pitchFamily="34" charset="0"/>
                  <a:ea typeface="-윤고딕340" panose="02030504000101010101" pitchFamily="18" charset="-127"/>
                </a:rPr>
                <a:t>Original</a:t>
              </a:r>
              <a:r>
                <a:rPr lang="ko-KR" altLang="en-US" sz="2800" dirty="0" smtClean="0">
                  <a:latin typeface="Calibri" panose="020F0502020204030204" pitchFamily="34" charset="0"/>
                  <a:ea typeface="-윤고딕340" panose="02030504000101010101" pitchFamily="18" charset="-127"/>
                </a:rPr>
                <a:t> </a:t>
              </a:r>
              <a:r>
                <a:rPr lang="en-US" altLang="ko-KR" sz="2800" dirty="0" smtClean="0">
                  <a:latin typeface="Calibri" panose="020F0502020204030204" pitchFamily="34" charset="0"/>
                  <a:ea typeface="-윤고딕340" panose="02030504000101010101" pitchFamily="18" charset="-127"/>
                </a:rPr>
                <a:t>Image</a:t>
              </a:r>
              <a:endParaRPr lang="ko-KR" altLang="en-US" sz="2800" dirty="0">
                <a:latin typeface="Calibri" panose="020F0502020204030204" pitchFamily="34" charset="0"/>
                <a:ea typeface="-윤고딕340" panose="02030504000101010101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507587" y="1338211"/>
              <a:ext cx="29002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 smtClean="0">
                  <a:latin typeface="Calibri" panose="020F0502020204030204" pitchFamily="34" charset="0"/>
                  <a:ea typeface="-윤고딕340" panose="02030504000101010101" pitchFamily="18" charset="-127"/>
                </a:rPr>
                <a:t>Undistorted</a:t>
              </a:r>
              <a:r>
                <a:rPr lang="ko-KR" altLang="en-US" sz="2800" dirty="0" smtClean="0">
                  <a:latin typeface="Calibri" panose="020F0502020204030204" pitchFamily="34" charset="0"/>
                  <a:ea typeface="-윤고딕340" panose="02030504000101010101" pitchFamily="18" charset="-127"/>
                </a:rPr>
                <a:t> </a:t>
              </a:r>
              <a:r>
                <a:rPr lang="en-US" altLang="ko-KR" sz="2800" dirty="0" smtClean="0">
                  <a:latin typeface="Calibri" panose="020F0502020204030204" pitchFamily="34" charset="0"/>
                  <a:ea typeface="-윤고딕340" panose="02030504000101010101" pitchFamily="18" charset="-127"/>
                </a:rPr>
                <a:t>Image</a:t>
              </a:r>
              <a:endParaRPr lang="ko-KR" altLang="en-US" sz="2800" dirty="0">
                <a:latin typeface="Calibri" panose="020F0502020204030204" pitchFamily="34" charset="0"/>
                <a:ea typeface="-윤고딕340" panose="02030504000101010101" pitchFamily="18" charset="-127"/>
              </a:endParaRPr>
            </a:p>
          </p:txBody>
        </p:sp>
      </p:grp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507" y="3170817"/>
            <a:ext cx="9315495" cy="3103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452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347856" y="360746"/>
            <a:ext cx="8986589" cy="3043220"/>
            <a:chOff x="1347856" y="360746"/>
            <a:chExt cx="8986589" cy="304322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45" t="10685" r="34740" b="51762"/>
            <a:stretch/>
          </p:blipFill>
          <p:spPr>
            <a:xfrm>
              <a:off x="1347856" y="883966"/>
              <a:ext cx="4317483" cy="2520000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840" t="10132" r="434" b="51461"/>
            <a:stretch/>
          </p:blipFill>
          <p:spPr>
            <a:xfrm>
              <a:off x="6125918" y="883966"/>
              <a:ext cx="4208527" cy="25200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59397" y="360746"/>
              <a:ext cx="38943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 smtClean="0">
                  <a:latin typeface="Calibri" panose="020F0502020204030204" pitchFamily="34" charset="0"/>
                  <a:ea typeface="-윤고딕340" panose="02030504000101010101" pitchFamily="18" charset="-127"/>
                </a:rPr>
                <a:t>Binary with Source Points</a:t>
              </a:r>
              <a:endParaRPr lang="ko-KR" altLang="en-US" sz="2800" dirty="0">
                <a:latin typeface="Calibri" panose="020F0502020204030204" pitchFamily="34" charset="0"/>
                <a:ea typeface="-윤고딕340" panose="02030504000101010101" pitchFamily="18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239159" y="360746"/>
              <a:ext cx="37789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 smtClean="0">
                  <a:latin typeface="Calibri" panose="020F0502020204030204" pitchFamily="34" charset="0"/>
                  <a:ea typeface="-윤고딕340" panose="02030504000101010101" pitchFamily="18" charset="-127"/>
                </a:rPr>
                <a:t>Perspective Transformed</a:t>
              </a:r>
              <a:endParaRPr lang="ko-KR" altLang="en-US" sz="2800" dirty="0">
                <a:latin typeface="Calibri" panose="020F0502020204030204" pitchFamily="34" charset="0"/>
                <a:ea typeface="-윤고딕340" panose="02030504000101010101" pitchFamily="18" charset="-127"/>
              </a:endParaRPr>
            </a:p>
          </p:txBody>
        </p:sp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856" y="3403966"/>
            <a:ext cx="8986283" cy="309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140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287639" y="544229"/>
            <a:ext cx="2880000" cy="3453777"/>
            <a:chOff x="845578" y="1009178"/>
            <a:chExt cx="2880000" cy="3453777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840" t="10132" r="434" b="51461"/>
            <a:stretch/>
          </p:blipFill>
          <p:spPr>
            <a:xfrm>
              <a:off x="845578" y="1009178"/>
              <a:ext cx="2880000" cy="1724499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81" t="57081" r="69206" b="2788"/>
            <a:stretch/>
          </p:blipFill>
          <p:spPr>
            <a:xfrm>
              <a:off x="845578" y="2733677"/>
              <a:ext cx="2880000" cy="1729278"/>
            </a:xfrm>
            <a:prstGeom prst="rect">
              <a:avLst/>
            </a:prstGeom>
          </p:spPr>
        </p:pic>
        <p:sp>
          <p:nvSpPr>
            <p:cNvPr id="6" name="직사각형 5"/>
            <p:cNvSpPr/>
            <p:nvPr/>
          </p:nvSpPr>
          <p:spPr>
            <a:xfrm>
              <a:off x="845578" y="1871427"/>
              <a:ext cx="2880000" cy="862250"/>
            </a:xfrm>
            <a:prstGeom prst="rect">
              <a:avLst/>
            </a:prstGeom>
            <a:solidFill>
              <a:srgbClr val="FF000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2280" y="540362"/>
            <a:ext cx="2883658" cy="345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46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그룹 63"/>
          <p:cNvGrpSpPr/>
          <p:nvPr/>
        </p:nvGrpSpPr>
        <p:grpSpPr>
          <a:xfrm>
            <a:off x="-4139384" y="406400"/>
            <a:ext cx="9986351" cy="6963158"/>
            <a:chOff x="-4139384" y="406400"/>
            <a:chExt cx="9986351" cy="6963158"/>
          </a:xfrm>
        </p:grpSpPr>
        <p:grpSp>
          <p:nvGrpSpPr>
            <p:cNvPr id="35" name="그룹 34"/>
            <p:cNvGrpSpPr/>
            <p:nvPr/>
          </p:nvGrpSpPr>
          <p:grpSpPr>
            <a:xfrm>
              <a:off x="-4139384" y="406400"/>
              <a:ext cx="9986351" cy="6963158"/>
              <a:chOff x="-3907156" y="742473"/>
              <a:chExt cx="12689206" cy="8847771"/>
            </a:xfrm>
          </p:grpSpPr>
          <p:sp>
            <p:nvSpPr>
              <p:cNvPr id="27" name="직사각형 26"/>
              <p:cNvSpPr/>
              <p:nvPr/>
            </p:nvSpPr>
            <p:spPr>
              <a:xfrm>
                <a:off x="1981200" y="1123950"/>
                <a:ext cx="6800850" cy="405765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-3907156" y="772953"/>
                <a:ext cx="8970645" cy="8817291"/>
              </a:xfrm>
              <a:prstGeom prst="arc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원호 32"/>
              <p:cNvSpPr/>
              <p:nvPr/>
            </p:nvSpPr>
            <p:spPr>
              <a:xfrm>
                <a:off x="-642172" y="742473"/>
                <a:ext cx="8970645" cy="8817291"/>
              </a:xfrm>
              <a:prstGeom prst="arc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2815771" y="1611086"/>
                <a:ext cx="2721429" cy="178525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2" name="오른쪽 화살표 41"/>
            <p:cNvSpPr/>
            <p:nvPr/>
          </p:nvSpPr>
          <p:spPr>
            <a:xfrm rot="16200000">
              <a:off x="2442768" y="2217289"/>
              <a:ext cx="311328" cy="172016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오른쪽 화살표 42"/>
            <p:cNvSpPr/>
            <p:nvPr/>
          </p:nvSpPr>
          <p:spPr>
            <a:xfrm rot="16200000">
              <a:off x="2442768" y="1905960"/>
              <a:ext cx="311328" cy="172016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오른쪽 화살표 43"/>
            <p:cNvSpPr/>
            <p:nvPr/>
          </p:nvSpPr>
          <p:spPr>
            <a:xfrm rot="16200000">
              <a:off x="2442768" y="1597777"/>
              <a:ext cx="311328" cy="172016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오른쪽 화살표 44"/>
            <p:cNvSpPr/>
            <p:nvPr/>
          </p:nvSpPr>
          <p:spPr>
            <a:xfrm rot="16200000">
              <a:off x="2442768" y="1288021"/>
              <a:ext cx="311328" cy="172016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2041080" y="907036"/>
              <a:ext cx="1070877" cy="301748"/>
            </a:xfrm>
            <a:prstGeom prst="rect">
              <a:avLst/>
            </a:prstGeom>
            <a:solidFill>
              <a:srgbClr val="FF00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334703" y="4098682"/>
              <a:ext cx="36722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Calibri" panose="020F0502020204030204" pitchFamily="34" charset="0"/>
                </a:rPr>
                <a:t>Cannot find points of the lane lines!! </a:t>
              </a:r>
              <a:endParaRPr lang="ko-KR" altLang="en-US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1799680" y="406400"/>
            <a:ext cx="9986351" cy="6963158"/>
            <a:chOff x="1799680" y="406400"/>
            <a:chExt cx="9986351" cy="6963158"/>
          </a:xfrm>
        </p:grpSpPr>
        <p:grpSp>
          <p:nvGrpSpPr>
            <p:cNvPr id="36" name="그룹 35"/>
            <p:cNvGrpSpPr/>
            <p:nvPr/>
          </p:nvGrpSpPr>
          <p:grpSpPr>
            <a:xfrm>
              <a:off x="1799680" y="406400"/>
              <a:ext cx="9986351" cy="6963158"/>
              <a:chOff x="-3907156" y="742473"/>
              <a:chExt cx="12689206" cy="8847771"/>
            </a:xfrm>
          </p:grpSpPr>
          <p:sp>
            <p:nvSpPr>
              <p:cNvPr id="37" name="직사각형 36"/>
              <p:cNvSpPr/>
              <p:nvPr/>
            </p:nvSpPr>
            <p:spPr>
              <a:xfrm>
                <a:off x="1981200" y="1123950"/>
                <a:ext cx="6800850" cy="405765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원호 37"/>
              <p:cNvSpPr/>
              <p:nvPr/>
            </p:nvSpPr>
            <p:spPr>
              <a:xfrm>
                <a:off x="-3907156" y="772953"/>
                <a:ext cx="8970645" cy="8817291"/>
              </a:xfrm>
              <a:prstGeom prst="arc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원호 38"/>
              <p:cNvSpPr/>
              <p:nvPr/>
            </p:nvSpPr>
            <p:spPr>
              <a:xfrm>
                <a:off x="-642172" y="742473"/>
                <a:ext cx="8970645" cy="8817291"/>
              </a:xfrm>
              <a:prstGeom prst="arc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직사각형 39"/>
              <p:cNvSpPr/>
              <p:nvPr/>
            </p:nvSpPr>
            <p:spPr>
              <a:xfrm>
                <a:off x="2815771" y="1611086"/>
                <a:ext cx="2721429" cy="178525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7" name="오른쪽 화살표 56"/>
            <p:cNvSpPr/>
            <p:nvPr/>
          </p:nvSpPr>
          <p:spPr>
            <a:xfrm rot="13763001">
              <a:off x="8215281" y="2252615"/>
              <a:ext cx="342000" cy="180000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오른쪽 화살표 57"/>
            <p:cNvSpPr/>
            <p:nvPr/>
          </p:nvSpPr>
          <p:spPr>
            <a:xfrm rot="14180600">
              <a:off x="7946535" y="1943187"/>
              <a:ext cx="342000" cy="180000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오른쪽 화살표 58"/>
            <p:cNvSpPr/>
            <p:nvPr/>
          </p:nvSpPr>
          <p:spPr>
            <a:xfrm rot="14670374">
              <a:off x="7711602" y="1619837"/>
              <a:ext cx="342000" cy="180000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오른쪽 화살표 59"/>
            <p:cNvSpPr/>
            <p:nvPr/>
          </p:nvSpPr>
          <p:spPr>
            <a:xfrm rot="15219717">
              <a:off x="7512988" y="1268233"/>
              <a:ext cx="342000" cy="180000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7144971" y="843084"/>
              <a:ext cx="1070877" cy="301748"/>
            </a:xfrm>
            <a:prstGeom prst="rect">
              <a:avLst/>
            </a:prstGeom>
            <a:solidFill>
              <a:srgbClr val="FF000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271380" y="4098682"/>
              <a:ext cx="16770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Calibri" panose="020F0502020204030204" pitchFamily="34" charset="0"/>
                </a:rPr>
                <a:t>Find lane lines!!</a:t>
              </a:r>
              <a:endParaRPr lang="ko-KR" altLang="en-US" dirty="0"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7452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rcRect l="17179" t="7970"/>
          <a:stretch/>
        </p:blipFill>
        <p:spPr>
          <a:xfrm>
            <a:off x="348343" y="159658"/>
            <a:ext cx="5347198" cy="3854486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/>
          <a:srcRect l="16769" t="7277"/>
          <a:stretch/>
        </p:blipFill>
        <p:spPr>
          <a:xfrm>
            <a:off x="6313714" y="159658"/>
            <a:ext cx="5373594" cy="388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900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29" t="58440" r="34880" b="4878"/>
          <a:stretch/>
        </p:blipFill>
        <p:spPr>
          <a:xfrm>
            <a:off x="2496457" y="1275874"/>
            <a:ext cx="6415314" cy="367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600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그룹 58"/>
          <p:cNvGrpSpPr/>
          <p:nvPr/>
        </p:nvGrpSpPr>
        <p:grpSpPr>
          <a:xfrm>
            <a:off x="-4178985" y="-268224"/>
            <a:ext cx="10072187" cy="7379048"/>
            <a:chOff x="-1228521" y="69061"/>
            <a:chExt cx="10072187" cy="7379048"/>
          </a:xfrm>
        </p:grpSpPr>
        <p:sp>
          <p:nvSpPr>
            <p:cNvPr id="37" name="직사각형 36"/>
            <p:cNvSpPr/>
            <p:nvPr/>
          </p:nvSpPr>
          <p:spPr>
            <a:xfrm>
              <a:off x="3405590" y="785172"/>
              <a:ext cx="5352240" cy="319335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원호 37"/>
            <p:cNvSpPr/>
            <p:nvPr/>
          </p:nvSpPr>
          <p:spPr>
            <a:xfrm>
              <a:off x="-1228521" y="508939"/>
              <a:ext cx="7059859" cy="6939170"/>
            </a:xfrm>
            <a:prstGeom prst="arc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원호 38"/>
            <p:cNvSpPr/>
            <p:nvPr/>
          </p:nvSpPr>
          <p:spPr>
            <a:xfrm>
              <a:off x="1341007" y="484951"/>
              <a:ext cx="7059859" cy="6939170"/>
            </a:xfrm>
            <a:prstGeom prst="arc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/>
            <p:cNvSpPr/>
            <p:nvPr/>
          </p:nvSpPr>
          <p:spPr>
            <a:xfrm>
              <a:off x="5691130" y="3838316"/>
              <a:ext cx="280416" cy="28041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/>
            <p:cNvSpPr/>
            <p:nvPr/>
          </p:nvSpPr>
          <p:spPr>
            <a:xfrm>
              <a:off x="8257086" y="3838316"/>
              <a:ext cx="280416" cy="28041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3" name="TextBox 42"/>
                <p:cNvSpPr txBox="1"/>
                <p:nvPr/>
              </p:nvSpPr>
              <p:spPr>
                <a:xfrm>
                  <a:off x="5416442" y="4070091"/>
                  <a:ext cx="87293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𝑏𝑎𝑠𝑒𝐿</m:t>
                            </m:r>
                          </m:sub>
                        </m:sSub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>
            <p:sp>
              <p:nvSpPr>
                <p:cNvPr id="43" name="TextBox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16442" y="4070091"/>
                  <a:ext cx="872931" cy="36933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b="-3279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4" name="TextBox 43"/>
                <p:cNvSpPr txBox="1"/>
                <p:nvPr/>
              </p:nvSpPr>
              <p:spPr>
                <a:xfrm>
                  <a:off x="7950922" y="4070091"/>
                  <a:ext cx="89274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𝑏𝑎𝑠𝑒𝑅</m:t>
                            </m:r>
                          </m:sub>
                        </m:sSub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>
            <p:sp>
              <p:nvSpPr>
                <p:cNvPr id="44" name="TextBox 4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50922" y="4070091"/>
                  <a:ext cx="892744" cy="369332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b="-3279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8" name="TextBox 47"/>
                <p:cNvSpPr txBox="1"/>
                <p:nvPr/>
              </p:nvSpPr>
              <p:spPr>
                <a:xfrm>
                  <a:off x="7320030" y="3511306"/>
                  <a:ext cx="79400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ko-KR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𝑏𝑎𝑠𝑒</m:t>
                            </m:r>
                          </m:sub>
                        </m:sSub>
                      </m:oMath>
                    </m:oMathPara>
                  </a14:m>
                  <a:endParaRPr lang="ko-KR" altLang="en-US" dirty="0">
                    <a:solidFill>
                      <a:srgbClr val="FF0000"/>
                    </a:solidFill>
                  </a:endParaRPr>
                </a:p>
              </p:txBody>
            </p:sp>
          </mc:Choice>
          <mc:Fallback>
            <p:sp>
              <p:nvSpPr>
                <p:cNvPr id="48" name="TextBox 4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320030" y="3511306"/>
                  <a:ext cx="794000" cy="369332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b="-3333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0" name="직선 화살표 연결선 49"/>
            <p:cNvCxnSpPr/>
            <p:nvPr/>
          </p:nvCxnSpPr>
          <p:spPr>
            <a:xfrm flipV="1">
              <a:off x="6081710" y="508939"/>
              <a:ext cx="0" cy="3469585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화살표 연결선 51"/>
            <p:cNvCxnSpPr/>
            <p:nvPr/>
          </p:nvCxnSpPr>
          <p:spPr>
            <a:xfrm flipV="1">
              <a:off x="7114316" y="508939"/>
              <a:ext cx="0" cy="3469585"/>
            </a:xfrm>
            <a:prstGeom prst="straightConnector1">
              <a:avLst/>
            </a:prstGeom>
            <a:ln w="381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화살표 연결선 45"/>
            <p:cNvCxnSpPr/>
            <p:nvPr/>
          </p:nvCxnSpPr>
          <p:spPr>
            <a:xfrm>
              <a:off x="5971546" y="3978524"/>
              <a:ext cx="228554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3" name="TextBox 52"/>
                <p:cNvSpPr txBox="1"/>
                <p:nvPr/>
              </p:nvSpPr>
              <p:spPr>
                <a:xfrm>
                  <a:off x="5201693" y="75006"/>
                  <a:ext cx="1490921" cy="39190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𝐼𝑚𝑎𝑔𝑒𝐶𝑒𝑛𝑡𝑒𝑟</m:t>
                            </m:r>
                          </m:sub>
                        </m:sSub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>
            <p:sp>
              <p:nvSpPr>
                <p:cNvPr id="53" name="TextBox 5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01693" y="75006"/>
                  <a:ext cx="1490921" cy="391902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b="-9375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4" name="TextBox 53"/>
                <p:cNvSpPr txBox="1"/>
                <p:nvPr/>
              </p:nvSpPr>
              <p:spPr>
                <a:xfrm>
                  <a:off x="6766165" y="69061"/>
                  <a:ext cx="135306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𝐵𝑎𝑠𝑒𝐶𝑒𝑛𝑡𝑒𝑟</m:t>
                            </m:r>
                          </m:sub>
                        </m:sSub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>
            <p:sp>
              <p:nvSpPr>
                <p:cNvPr id="54" name="TextBox 5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766165" y="69061"/>
                  <a:ext cx="1353063" cy="369332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55" name="직선 화살표 연결선 54"/>
            <p:cNvCxnSpPr/>
            <p:nvPr/>
          </p:nvCxnSpPr>
          <p:spPr>
            <a:xfrm>
              <a:off x="6098768" y="2107052"/>
              <a:ext cx="1015548" cy="0"/>
            </a:xfrm>
            <a:prstGeom prst="straightConnector1">
              <a:avLst/>
            </a:prstGeom>
            <a:ln w="57150">
              <a:solidFill>
                <a:srgbClr val="00B0F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7" name="TextBox 56"/>
                <p:cNvSpPr txBox="1"/>
                <p:nvPr/>
              </p:nvSpPr>
              <p:spPr>
                <a:xfrm>
                  <a:off x="6129263" y="1667616"/>
                  <a:ext cx="9545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ko-KR" b="0" i="1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</a:rPr>
                              <m:t>𝑐𝑒𝑛𝑡𝑒𝑟</m:t>
                            </m:r>
                          </m:sub>
                        </m:sSub>
                      </m:oMath>
                    </m:oMathPara>
                  </a14:m>
                  <a:endParaRPr lang="ko-KR" altLang="en-US" dirty="0">
                    <a:solidFill>
                      <a:srgbClr val="00B0F0"/>
                    </a:solidFill>
                  </a:endParaRPr>
                </a:p>
              </p:txBody>
            </p:sp>
          </mc:Choice>
          <mc:Fallback>
            <p:sp>
              <p:nvSpPr>
                <p:cNvPr id="57" name="TextBox 5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29263" y="1667616"/>
                  <a:ext cx="954557" cy="369332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 b="-1639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8" name="TextBox 57"/>
                <p:cNvSpPr txBox="1"/>
                <p:nvPr/>
              </p:nvSpPr>
              <p:spPr>
                <a:xfrm>
                  <a:off x="4132073" y="4623167"/>
                  <a:ext cx="3899273" cy="67723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𝑐𝑒𝑛𝑡𝑒𝑟</m:t>
                            </m:r>
                          </m:sub>
                        </m:sSub>
                        <m:d>
                          <m:dPr>
                            <m:begChr m:val="["/>
                            <m:endChr m:val="]"/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d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𝑐𝑒𝑛𝑡𝑒𝑟</m:t>
                                </m:r>
                              </m:sub>
                            </m:sSub>
                            <m:d>
                              <m:dPr>
                                <m:begChr m:val="["/>
                                <m:endChr m:val="]"/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𝑝𝑥</m:t>
                                </m:r>
                              </m:e>
                            </m:d>
                            <m:r>
                              <a:rPr lang="en-US" altLang="ko-KR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3.7</m:t>
                            </m:r>
                            <m:d>
                              <m:dPr>
                                <m:begChr m:val="["/>
                                <m:endChr m:val="]"/>
                                <m:ctrlP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i="1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e>
                            </m:d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𝑏𝑎𝑠𝑒</m:t>
                                </m:r>
                              </m:sub>
                            </m:s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[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𝑝𝑥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]</m:t>
                            </m:r>
                          </m:den>
                        </m:f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ko-KR" altLang="en-US" dirty="0"/>
                </a:p>
              </p:txBody>
            </p:sp>
          </mc:Choice>
          <mc:Fallback>
            <p:sp>
              <p:nvSpPr>
                <p:cNvPr id="58" name="TextBox 5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132073" y="4623167"/>
                  <a:ext cx="3899273" cy="677237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77" name="그림 76"/>
          <p:cNvPicPr>
            <a:picLocks noChangeAspect="1"/>
          </p:cNvPicPr>
          <p:nvPr/>
        </p:nvPicPr>
        <p:blipFill rotWithShape="1">
          <a:blip r:embed="rId9"/>
          <a:srcRect l="16435"/>
          <a:stretch/>
        </p:blipFill>
        <p:spPr>
          <a:xfrm>
            <a:off x="6465950" y="351052"/>
            <a:ext cx="5466445" cy="523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39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</TotalTime>
  <Words>22</Words>
  <Application>Microsoft Office PowerPoint</Application>
  <PresentationFormat>와이드스크린</PresentationFormat>
  <Paragraphs>13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맑은 고딕</vt:lpstr>
      <vt:lpstr>-윤고딕340</vt:lpstr>
      <vt:lpstr>Arial</vt:lpstr>
      <vt:lpstr>Calibri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Q</dc:creator>
  <cp:lastModifiedBy>Q</cp:lastModifiedBy>
  <cp:revision>19</cp:revision>
  <dcterms:created xsi:type="dcterms:W3CDTF">2017-02-27T11:28:23Z</dcterms:created>
  <dcterms:modified xsi:type="dcterms:W3CDTF">2017-02-28T10:13:04Z</dcterms:modified>
</cp:coreProperties>
</file>